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Seeking Clarity">
            <a:extLst>
              <a:ext uri="{FF2B5EF4-FFF2-40B4-BE49-F238E27FC236}">
                <a16:creationId xmlns:a16="http://schemas.microsoft.com/office/drawing/2014/main" id="{08FEA8FD-0AF8-4055-B58C-CB07885AB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r="-2" b="5208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ountain Climbing: It's a Journey – Sherpa Adventure Gear">
            <a:extLst>
              <a:ext uri="{FF2B5EF4-FFF2-40B4-BE49-F238E27FC236}">
                <a16:creationId xmlns:a16="http://schemas.microsoft.com/office/drawing/2014/main" id="{EB36CB24-96C5-4F51-8C01-53321D162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5" r="1" b="16936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5 Hindrances to Effective Collaboration - Les Taylor ...">
            <a:extLst>
              <a:ext uri="{FF2B5EF4-FFF2-40B4-BE49-F238E27FC236}">
                <a16:creationId xmlns:a16="http://schemas.microsoft.com/office/drawing/2014/main" id="{46F2DC2D-1792-457B-9439-EE9DD5343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r="2" b="19285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5-Step Centred Approach for Creating Connection &amp; Growing Your Network">
            <a:extLst>
              <a:ext uri="{FF2B5EF4-FFF2-40B4-BE49-F238E27FC236}">
                <a16:creationId xmlns:a16="http://schemas.microsoft.com/office/drawing/2014/main" id="{D0798DE7-B493-49BB-BD4E-20B3A2D4C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 r="-2" b="-2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Christopher Bauman – www.chrisbauman.com.au</a:t>
            </a:r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4D8F7-58E0-4882-B05D-8213A549EF00}"/>
              </a:ext>
            </a:extLst>
          </p:cNvPr>
          <p:cNvSpPr txBox="1"/>
          <p:nvPr/>
        </p:nvSpPr>
        <p:spPr>
          <a:xfrm>
            <a:off x="4172955" y="3307533"/>
            <a:ext cx="338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1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even global playing field: Privileges and a pandemic ...">
            <a:extLst>
              <a:ext uri="{FF2B5EF4-FFF2-40B4-BE49-F238E27FC236}">
                <a16:creationId xmlns:a16="http://schemas.microsoft.com/office/drawing/2014/main" id="{F4FE32CF-5303-42EC-8452-ED582E870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7" r="-3" b="85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ldren sharing and learning to share | Raising Children Network">
            <a:extLst>
              <a:ext uri="{FF2B5EF4-FFF2-40B4-BE49-F238E27FC236}">
                <a16:creationId xmlns:a16="http://schemas.microsoft.com/office/drawing/2014/main" id="{879C09A2-5A5D-44E0-886C-6261F0A00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5" r="1" b="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Just 3 months of imprisonment leads to significant deterioration ...">
            <a:extLst>
              <a:ext uri="{FF2B5EF4-FFF2-40B4-BE49-F238E27FC236}">
                <a16:creationId xmlns:a16="http://schemas.microsoft.com/office/drawing/2014/main" id="{978B670B-A7A5-4031-9671-E70C87804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-1" b="-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0 Items Every Solo Traveler Needs | BusTickets.com">
            <a:extLst>
              <a:ext uri="{FF2B5EF4-FFF2-40B4-BE49-F238E27FC236}">
                <a16:creationId xmlns:a16="http://schemas.microsoft.com/office/drawing/2014/main" id="{F66429E8-7C59-4565-966E-91EDDA58E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4" b="670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138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Christopher Bauman – www.chrisbauman.com.au</a:t>
            </a:r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4D8F7-58E0-4882-B05D-8213A549EF00}"/>
              </a:ext>
            </a:extLst>
          </p:cNvPr>
          <p:cNvSpPr txBox="1"/>
          <p:nvPr/>
        </p:nvSpPr>
        <p:spPr>
          <a:xfrm>
            <a:off x="4172955" y="3307533"/>
            <a:ext cx="338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1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1</cp:revision>
  <dcterms:created xsi:type="dcterms:W3CDTF">2020-08-03T03:54:05Z</dcterms:created>
  <dcterms:modified xsi:type="dcterms:W3CDTF">2020-08-03T03:54:35Z</dcterms:modified>
</cp:coreProperties>
</file>